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6FF"/>
    <a:srgbClr val="FF9932"/>
    <a:srgbClr val="000000"/>
    <a:srgbClr val="30D2D4"/>
    <a:srgbClr val="41719C"/>
    <a:srgbClr val="1CFA00"/>
    <a:srgbClr val="0432FF"/>
    <a:srgbClr val="FF2502"/>
    <a:srgbClr val="FF2500"/>
    <a:srgbClr val="9FF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32"/>
    <p:restoredTop sz="96291"/>
  </p:normalViewPr>
  <p:slideViewPr>
    <p:cSldViewPr snapToGrid="0" snapToObjects="1">
      <p:cViewPr>
        <p:scale>
          <a:sx n="88" d="100"/>
          <a:sy n="88" d="100"/>
        </p:scale>
        <p:origin x="288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70605" y="252895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5915" y="2809101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978" y="2904859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6"/>
          <a:stretch/>
        </p:blipFill>
        <p:spPr>
          <a:xfrm>
            <a:off x="77628" y="389104"/>
            <a:ext cx="6858000" cy="1953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823924" y="4627546"/>
            <a:ext cx="2503734" cy="1263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-237080" y="3570852"/>
            <a:ext cx="1575970" cy="91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4830859" y="4594437"/>
            <a:ext cx="404746" cy="146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2861320" y="162141"/>
            <a:ext cx="896106" cy="539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417" y="3263802"/>
            <a:ext cx="870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46" y="5328646"/>
            <a:ext cx="4074459" cy="40744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2700000">
            <a:off x="478279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 – 6.5 </a:t>
            </a:r>
            <a:r>
              <a:rPr lang="en-US" sz="1400" dirty="0" err="1"/>
              <a:t>hr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 rot="2700000">
            <a:off x="709547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 – 6.5 </a:t>
            </a:r>
            <a:r>
              <a:rPr lang="en-US" sz="1400" dirty="0" err="1"/>
              <a:t>hr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 rot="2700000">
            <a:off x="940815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 rot="2700000">
            <a:off x="1172083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 rot="2700000">
            <a:off x="1458267" y="2865293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1.5 - 4hr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 rot="2700000">
            <a:off x="1689536" y="2865293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1.5 - 4hr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3750672" y="3176174"/>
            <a:ext cx="440777" cy="195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920784" y="4705866"/>
            <a:ext cx="2513227" cy="91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700000">
            <a:off x="4708373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 rot="2700000">
            <a:off x="4973613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 rot="2700000">
            <a:off x="4443134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 rot="2700000">
            <a:off x="4197932" y="286107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 – 6.5hr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 rot="2700000">
            <a:off x="3930289" y="285937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1.5 - 4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2700000">
            <a:off x="3665050" y="285937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1.5 - 4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8267" y="3333217"/>
            <a:ext cx="870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0" y="1103203"/>
            <a:ext cx="6858000" cy="6050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5021999" y="7153953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" y="4080726"/>
            <a:ext cx="6770211" cy="391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" y="216643"/>
            <a:ext cx="6680007" cy="386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6643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>
            <a:off x="1491812" y="65578"/>
            <a:ext cx="3884716" cy="3931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5" y="4857891"/>
            <a:ext cx="6518814" cy="3770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787" y="-36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25" y="455011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6393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85054" y="133137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5070010" y="1677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83678" y="103933"/>
            <a:ext cx="142539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</a:t>
            </a:r>
            <a:r>
              <a:rPr lang="en-US" sz="1100" dirty="0" err="1" smtClean="0"/>
              <a:t>t</a:t>
            </a:r>
            <a:endParaRPr lang="en-US" sz="1100" dirty="0"/>
          </a:p>
          <a:p>
            <a:r>
              <a:rPr lang="en-US" sz="1100" dirty="0"/>
              <a:t>G</a:t>
            </a:r>
            <a:r>
              <a:rPr lang="en-US" sz="1100" dirty="0" smtClean="0"/>
              <a:t>ro</a:t>
            </a:r>
            <a:r>
              <a:rPr lang="en-US" sz="1100" baseline="30000" dirty="0" smtClean="0"/>
              <a:t>MB36</a:t>
            </a:r>
          </a:p>
          <a:p>
            <a:r>
              <a:rPr lang="en-US" sz="1100" dirty="0" err="1" smtClean="0"/>
              <a:t>GroΔSP</a:t>
            </a:r>
            <a:r>
              <a:rPr lang="en-US" sz="1100" dirty="0" smtClean="0"/>
              <a:t> </a:t>
            </a:r>
            <a:endParaRPr lang="en-US" sz="1100" dirty="0"/>
          </a:p>
          <a:p>
            <a:r>
              <a:rPr lang="en-US" sz="1100" dirty="0" err="1" smtClean="0"/>
              <a:t>Gro</a:t>
            </a:r>
            <a:r>
              <a:rPr lang="en-US" sz="1100" dirty="0" smtClean="0"/>
              <a:t> overexpression 1</a:t>
            </a:r>
            <a:endParaRPr lang="en-US" sz="1100" dirty="0"/>
          </a:p>
          <a:p>
            <a:r>
              <a:rPr lang="en-US" sz="1100" dirty="0" err="1" smtClean="0"/>
              <a:t>Gro</a:t>
            </a:r>
            <a:r>
              <a:rPr lang="en-US" sz="1100" dirty="0" smtClean="0"/>
              <a:t> Overexpression 2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4" t="41779" r="10256" b="39700"/>
          <a:stretch/>
        </p:blipFill>
        <p:spPr>
          <a:xfrm>
            <a:off x="4724280" y="117831"/>
            <a:ext cx="321547" cy="9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34" y="962526"/>
            <a:ext cx="4411256" cy="1649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-405088" y="3922294"/>
            <a:ext cx="8406671" cy="1573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53652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31494" y="419884"/>
            <a:ext cx="4186989" cy="8373979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34621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412" y="460687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7" y="1491916"/>
            <a:ext cx="4887302" cy="4887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9191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323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32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" y="0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8016" y="0"/>
            <a:ext cx="32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 Targets by Dosage Response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1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29690" y="463716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9690" y="664242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1059" y="369332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1059" y="563979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3493" y="74071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43493" y="94124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64862" y="64633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64862" y="84097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99" y="456425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9150" y="505025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9193" y="4201354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162" y="495470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69306" y="8175218"/>
            <a:ext cx="633663" cy="192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3177123" y="7843227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0" y="1930420"/>
            <a:ext cx="6858000" cy="4614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0182" y="60816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498211" y="60816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126244" y="608161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764273" y="608161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1" t="37321" r="3041" b="43470"/>
          <a:stretch/>
        </p:blipFill>
        <p:spPr>
          <a:xfrm>
            <a:off x="5823284" y="2133600"/>
            <a:ext cx="891335" cy="9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ChIP-seq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15537" y="7127392"/>
            <a:ext cx="907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</a:t>
            </a:r>
            <a:r>
              <a:rPr lang="en-US" sz="1400" dirty="0" smtClean="0"/>
              <a:t>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8" y="3958626"/>
            <a:ext cx="6023683" cy="4654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1426" y="509071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416008" y="5739098"/>
            <a:ext cx="277710" cy="64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8" y="-16519"/>
            <a:ext cx="6102505" cy="4715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3836" y="-3700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3836" y="454516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" y="5032795"/>
            <a:ext cx="6812372" cy="39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83741</TotalTime>
  <Words>499</Words>
  <Application>Microsoft Macintosh PowerPoint</Application>
  <PresentationFormat>Letter Paper (8.5x11 in)</PresentationFormat>
  <Paragraphs>212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199</cp:revision>
  <cp:lastPrinted>2015-11-17T06:07:23Z</cp:lastPrinted>
  <dcterms:created xsi:type="dcterms:W3CDTF">2015-08-07T02:04:10Z</dcterms:created>
  <dcterms:modified xsi:type="dcterms:W3CDTF">2015-11-20T06:29:29Z</dcterms:modified>
</cp:coreProperties>
</file>